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067" r:id="rId2"/>
    <p:sldId id="2075" r:id="rId3"/>
    <p:sldId id="2076" r:id="rId4"/>
    <p:sldId id="2077" r:id="rId5"/>
    <p:sldId id="2078" r:id="rId6"/>
    <p:sldId id="2079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2537943"/>
            <a:ext cx="8210282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496. ZING NI SUAK SANGIN A TANGZAW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Fairer than the Morning</a:t>
            </a:r>
          </a:p>
          <a:p>
            <a:r>
              <a:rPr lang="en-US" sz="1500" dirty="0"/>
              <a:t>Solomon 5:16</a:t>
            </a:r>
          </a:p>
          <a:p>
            <a:r>
              <a:rPr lang="en-US" sz="1500" dirty="0"/>
              <a:t>Fanny Jane Crosby, 1820-1915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</a:t>
            </a:r>
            <a:r>
              <a:rPr lang="en-US" sz="1500" dirty="0" err="1"/>
              <a:t>Ab</a:t>
            </a:r>
            <a:endParaRPr lang="en-US" sz="15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89366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nisuak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tangzaw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thupina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La-in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818878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nisuak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tangzaw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nitang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tangzaw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Vangliatna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Khuamial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meiilum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7573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Vangliatna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kizemin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lukhu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vangliatna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241000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migitna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kicing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dim a,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bawlsak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530438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meivak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khaute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kitat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7071013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177</Words>
  <Application>Microsoft Office PowerPoint</Application>
  <PresentationFormat>On-screen Show (4:3)</PresentationFormat>
  <Paragraphs>35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496. ZING NI SUAK SANGIN A TANGZAW </vt:lpstr>
      <vt:lpstr>1</vt:lpstr>
      <vt:lpstr>Sakkik: 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3</cp:revision>
  <dcterms:created xsi:type="dcterms:W3CDTF">2018-12-14T14:08:08Z</dcterms:created>
  <dcterms:modified xsi:type="dcterms:W3CDTF">2018-12-15T08:21:33Z</dcterms:modified>
</cp:coreProperties>
</file>